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6" r:id="rId3"/>
    <p:sldId id="267" r:id="rId4"/>
    <p:sldId id="268" r:id="rId5"/>
    <p:sldId id="269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5" d="100"/>
          <a:sy n="55" d="100"/>
        </p:scale>
        <p:origin x="2242" y="6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5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6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10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0736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0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50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80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82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6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93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6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3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6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2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9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9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8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19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2" y="480000"/>
            <a:ext cx="9070355" cy="1293028"/>
          </a:xfrm>
        </p:spPr>
        <p:txBody>
          <a:bodyPr>
            <a:normAutofit/>
          </a:bodyPr>
          <a:lstStyle/>
          <a:p>
            <a:r>
              <a:rPr lang="en-US" dirty="0" err="1" smtClean="0"/>
              <a:t>ARvert</a:t>
            </a:r>
            <a:r>
              <a:rPr lang="en-US" dirty="0" smtClean="0"/>
              <a:t>: Cross-Functional </a:t>
            </a:r>
            <a:r>
              <a:rPr lang="en-US" dirty="0"/>
              <a:t>Startup Collaboration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2" y="3235420"/>
            <a:ext cx="7955280" cy="40690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dirty="0"/>
          </a:p>
          <a:p>
            <a:endParaRPr lang="en-US" dirty="0" smtClean="0"/>
          </a:p>
          <a:p>
            <a:r>
              <a:rPr dirty="0" smtClean="0"/>
              <a:t>Team</a:t>
            </a:r>
            <a:r>
              <a:rPr dirty="0"/>
              <a:t>:</a:t>
            </a:r>
          </a:p>
          <a:p>
            <a:r>
              <a:rPr dirty="0" err="1"/>
              <a:t>Sachin</a:t>
            </a:r>
            <a:r>
              <a:rPr dirty="0"/>
              <a:t> – Developer</a:t>
            </a:r>
          </a:p>
          <a:p>
            <a:r>
              <a:rPr lang="en-US" dirty="0" err="1" smtClean="0"/>
              <a:t>Thamilchselvan</a:t>
            </a:r>
            <a:r>
              <a:rPr lang="en-US" dirty="0" smtClean="0"/>
              <a:t> </a:t>
            </a:r>
            <a:r>
              <a:rPr dirty="0" smtClean="0"/>
              <a:t> </a:t>
            </a:r>
            <a:r>
              <a:rPr dirty="0"/>
              <a:t>– Project Manager</a:t>
            </a:r>
          </a:p>
          <a:p>
            <a:r>
              <a:rPr dirty="0" err="1"/>
              <a:t>Pengcheng</a:t>
            </a:r>
            <a:r>
              <a:rPr dirty="0"/>
              <a:t> – Designer</a:t>
            </a:r>
          </a:p>
          <a:p>
            <a:r>
              <a:rPr dirty="0" err="1"/>
              <a:t>Phurten</a:t>
            </a:r>
            <a:r>
              <a:rPr dirty="0"/>
              <a:t> – Marketing Lead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42" y="1732041"/>
            <a:ext cx="4791085" cy="2255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12" y="3479914"/>
            <a:ext cx="3221498" cy="3221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93" y="1732041"/>
            <a:ext cx="3289666" cy="2193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3-Week Plan (Jira Breakdown)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dirty="0"/>
              <a:t>Week 1:</a:t>
            </a:r>
          </a:p>
          <a:p>
            <a:r>
              <a:rPr dirty="0" smtClean="0"/>
              <a:t> </a:t>
            </a:r>
            <a:r>
              <a:rPr dirty="0"/>
              <a:t>Define MVP (All)</a:t>
            </a:r>
          </a:p>
          <a:p>
            <a:r>
              <a:rPr dirty="0" smtClean="0"/>
              <a:t> </a:t>
            </a:r>
            <a:r>
              <a:rPr dirty="0"/>
              <a:t>First designs (</a:t>
            </a:r>
            <a:r>
              <a:rPr dirty="0" err="1"/>
              <a:t>Pengcheng</a:t>
            </a:r>
            <a:r>
              <a:rPr dirty="0"/>
              <a:t>)</a:t>
            </a:r>
          </a:p>
          <a:p>
            <a:r>
              <a:rPr lang="en-US" dirty="0"/>
              <a:t> </a:t>
            </a:r>
            <a:r>
              <a:rPr dirty="0" smtClean="0"/>
              <a:t>Setup </a:t>
            </a:r>
            <a:r>
              <a:rPr dirty="0"/>
              <a:t>repo and base code (</a:t>
            </a:r>
            <a:r>
              <a:rPr dirty="0" err="1"/>
              <a:t>Sachin</a:t>
            </a:r>
            <a:r>
              <a:rPr dirty="0"/>
              <a:t>)</a:t>
            </a:r>
          </a:p>
          <a:p>
            <a:endParaRPr dirty="0"/>
          </a:p>
          <a:p>
            <a:r>
              <a:rPr dirty="0"/>
              <a:t>Week 2:</a:t>
            </a:r>
          </a:p>
          <a:p>
            <a:r>
              <a:rPr dirty="0" smtClean="0"/>
              <a:t>AR </a:t>
            </a:r>
            <a:r>
              <a:rPr dirty="0"/>
              <a:t>build + test (</a:t>
            </a:r>
            <a:r>
              <a:rPr dirty="0" err="1"/>
              <a:t>Sachin</a:t>
            </a:r>
            <a:r>
              <a:rPr dirty="0"/>
              <a:t>)</a:t>
            </a:r>
          </a:p>
          <a:p>
            <a:r>
              <a:rPr dirty="0" smtClean="0"/>
              <a:t>Brand </a:t>
            </a:r>
            <a:r>
              <a:rPr dirty="0"/>
              <a:t>outreach (</a:t>
            </a:r>
            <a:r>
              <a:rPr dirty="0" err="1"/>
              <a:t>Phurten</a:t>
            </a:r>
            <a:r>
              <a:rPr dirty="0"/>
              <a:t>)</a:t>
            </a:r>
          </a:p>
          <a:p>
            <a:r>
              <a:rPr dirty="0" smtClean="0"/>
              <a:t>Design </a:t>
            </a:r>
            <a:r>
              <a:rPr dirty="0"/>
              <a:t>refinements (</a:t>
            </a:r>
            <a:r>
              <a:rPr dirty="0" err="1"/>
              <a:t>Pengcheng</a:t>
            </a:r>
            <a:r>
              <a:rPr dirty="0"/>
              <a:t>)</a:t>
            </a:r>
          </a:p>
          <a:p>
            <a:endParaRPr dirty="0"/>
          </a:p>
          <a:p>
            <a:r>
              <a:rPr dirty="0"/>
              <a:t>Week 3:</a:t>
            </a:r>
          </a:p>
          <a:p>
            <a:r>
              <a:rPr dirty="0" smtClean="0"/>
              <a:t>Final </a:t>
            </a:r>
            <a:r>
              <a:rPr dirty="0"/>
              <a:t>demo + bug fixes (</a:t>
            </a:r>
            <a:r>
              <a:rPr dirty="0" err="1"/>
              <a:t>Sachin</a:t>
            </a:r>
            <a:r>
              <a:rPr dirty="0"/>
              <a:t>)</a:t>
            </a:r>
          </a:p>
          <a:p>
            <a:r>
              <a:rPr dirty="0" smtClean="0"/>
              <a:t>Prep </a:t>
            </a:r>
            <a:r>
              <a:rPr dirty="0"/>
              <a:t>slides + promo material (All)</a:t>
            </a:r>
          </a:p>
          <a:p>
            <a:r>
              <a:rPr dirty="0" smtClean="0"/>
              <a:t>Weekly </a:t>
            </a:r>
            <a:r>
              <a:rPr dirty="0"/>
              <a:t>reviews in Jira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12" y="2057400"/>
            <a:ext cx="4457699" cy="4457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Team Meeting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Time Zones: </a:t>
            </a:r>
            <a:r>
              <a:rPr dirty="0" smtClean="0"/>
              <a:t>EST</a:t>
            </a:r>
            <a:endParaRPr dirty="0"/>
          </a:p>
          <a:p>
            <a:r>
              <a:rPr dirty="0" smtClean="0"/>
              <a:t>Weekly </a:t>
            </a:r>
            <a:r>
              <a:rPr dirty="0"/>
              <a:t>full sync on Google Meet (30 </a:t>
            </a:r>
            <a:r>
              <a:rPr dirty="0" err="1"/>
              <a:t>mins</a:t>
            </a:r>
            <a:r>
              <a:rPr dirty="0"/>
              <a:t>)</a:t>
            </a:r>
          </a:p>
          <a:p>
            <a:r>
              <a:rPr dirty="0" smtClean="0"/>
              <a:t>Daily </a:t>
            </a:r>
            <a:r>
              <a:rPr dirty="0" err="1"/>
              <a:t>async</a:t>
            </a:r>
            <a:r>
              <a:rPr dirty="0"/>
              <a:t> Slack updates</a:t>
            </a:r>
          </a:p>
          <a:p>
            <a:r>
              <a:rPr dirty="0" smtClean="0"/>
              <a:t>Mid-week </a:t>
            </a:r>
            <a:r>
              <a:rPr dirty="0"/>
              <a:t>optional design/dev check-in</a:t>
            </a:r>
          </a:p>
          <a:p>
            <a:r>
              <a:rPr dirty="0" smtClean="0"/>
              <a:t>Clear </a:t>
            </a:r>
            <a:r>
              <a:rPr dirty="0"/>
              <a:t>agenda shared before every Meet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85" y="3983248"/>
            <a:ext cx="28575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Challenges We Expect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Time </a:t>
            </a:r>
            <a:r>
              <a:rPr dirty="0"/>
              <a:t>zone gaps = slower replies</a:t>
            </a:r>
          </a:p>
          <a:p>
            <a:r>
              <a:rPr dirty="0" smtClean="0"/>
              <a:t>Lack </a:t>
            </a:r>
            <a:r>
              <a:rPr dirty="0"/>
              <a:t>of manager = unclear decision authority</a:t>
            </a:r>
          </a:p>
          <a:p>
            <a:r>
              <a:rPr dirty="0" smtClean="0"/>
              <a:t>Tech </a:t>
            </a:r>
            <a:r>
              <a:rPr dirty="0"/>
              <a:t>issues = possible blockers</a:t>
            </a:r>
          </a:p>
          <a:p>
            <a:r>
              <a:rPr dirty="0" smtClean="0"/>
              <a:t>Too </a:t>
            </a:r>
            <a:r>
              <a:rPr dirty="0"/>
              <a:t>many tools = confusion</a:t>
            </a:r>
          </a:p>
          <a:p>
            <a:endParaRPr dirty="0"/>
          </a:p>
          <a:p>
            <a:r>
              <a:rPr dirty="0"/>
              <a:t>How we handle it:</a:t>
            </a:r>
          </a:p>
          <a:p>
            <a:r>
              <a:rPr dirty="0" smtClean="0"/>
              <a:t>Slack </a:t>
            </a:r>
            <a:r>
              <a:rPr dirty="0"/>
              <a:t>updates + pinned Jira tasks</a:t>
            </a:r>
          </a:p>
          <a:p>
            <a:r>
              <a:rPr dirty="0" smtClean="0"/>
              <a:t>Small </a:t>
            </a:r>
            <a:r>
              <a:rPr dirty="0"/>
              <a:t>goals weekly</a:t>
            </a:r>
          </a:p>
          <a:p>
            <a:r>
              <a:rPr dirty="0" smtClean="0"/>
              <a:t>One </a:t>
            </a:r>
            <a:r>
              <a:rPr dirty="0"/>
              <a:t>source of truth: Jira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60" y="3114137"/>
            <a:ext cx="3584276" cy="3584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Creative Collab, Clear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 smtClean="0"/>
              <a:t>Figma</a:t>
            </a:r>
            <a:r>
              <a:rPr dirty="0"/>
              <a:t>: UI mockups + feedback</a:t>
            </a:r>
          </a:p>
          <a:p>
            <a:r>
              <a:rPr dirty="0" smtClean="0"/>
              <a:t>Google </a:t>
            </a:r>
            <a:r>
              <a:rPr dirty="0"/>
              <a:t>Slides: Presentations</a:t>
            </a:r>
          </a:p>
          <a:p>
            <a:r>
              <a:rPr dirty="0" smtClean="0"/>
              <a:t>Google </a:t>
            </a:r>
            <a:r>
              <a:rPr dirty="0"/>
              <a:t>Drive: Organized folders by task</a:t>
            </a:r>
          </a:p>
          <a:p>
            <a:r>
              <a:rPr dirty="0" smtClean="0"/>
              <a:t>Everyone </a:t>
            </a:r>
            <a:r>
              <a:rPr dirty="0"/>
              <a:t>shares, updates, and reviews together</a:t>
            </a:r>
          </a:p>
          <a:p>
            <a:r>
              <a:rPr dirty="0" smtClean="0"/>
              <a:t>Creativity </a:t>
            </a:r>
            <a:r>
              <a:rPr dirty="0"/>
              <a:t>needs structure – we bring both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57" y="3735238"/>
            <a:ext cx="3295291" cy="3122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Thanks from </a:t>
            </a:r>
            <a:r>
              <a:rPr dirty="0" smtClean="0"/>
              <a:t>Team</a:t>
            </a:r>
            <a:r>
              <a:rPr lang="en-US" dirty="0"/>
              <a:t/>
            </a:r>
            <a:br>
              <a:rPr lang="en-US" dirty="0"/>
            </a:br>
            <a:r>
              <a:rPr dirty="0" smtClean="0"/>
              <a:t> AR</a:t>
            </a:r>
            <a:r>
              <a:rPr lang="en-US" dirty="0" smtClean="0"/>
              <a:t>-</a:t>
            </a:r>
            <a:r>
              <a:rPr dirty="0" err="1" smtClean="0"/>
              <a:t>vert</a:t>
            </a:r>
            <a:r>
              <a:rPr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We’re building tech that brings ads to life</a:t>
            </a:r>
          </a:p>
          <a:p>
            <a:r>
              <a:rPr dirty="0"/>
              <a:t>We’re building a team that works across time zones</a:t>
            </a:r>
          </a:p>
          <a:p>
            <a:r>
              <a:rPr dirty="0"/>
              <a:t>We’re solving problems, together</a:t>
            </a:r>
          </a:p>
          <a:p>
            <a:endParaRPr dirty="0"/>
          </a:p>
          <a:p>
            <a:r>
              <a:rPr dirty="0"/>
              <a:t>Any 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85" y="3668194"/>
            <a:ext cx="3612455" cy="3048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Idea – </a:t>
            </a:r>
            <a:r>
              <a:rPr lang="en-US" b="1" dirty="0" err="1"/>
              <a:t>ARvert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3" y="1834637"/>
            <a:ext cx="7955280" cy="406908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dirty="0"/>
              <a:t>startup, </a:t>
            </a:r>
            <a:r>
              <a:rPr lang="en-US" b="1" dirty="0" err="1"/>
              <a:t>ARvert</a:t>
            </a:r>
            <a:r>
              <a:rPr lang="en-US" dirty="0"/>
              <a:t>, is building an augmented reality advertising platform.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ARvert</a:t>
            </a:r>
            <a:r>
              <a:rPr lang="en-US" dirty="0"/>
              <a:t>, users can scan real-world objects using their smartphones and instantly view </a:t>
            </a:r>
            <a:r>
              <a:rPr lang="en-US" b="1" dirty="0"/>
              <a:t>interactive 3D ads, animations, or effects</a:t>
            </a:r>
            <a:r>
              <a:rPr lang="en-US" dirty="0"/>
              <a:t> overlaid on their environment.</a:t>
            </a:r>
          </a:p>
          <a:p>
            <a:r>
              <a:rPr lang="en-US" dirty="0"/>
              <a:t>Our goal is to replace static, boring banner ads with </a:t>
            </a:r>
            <a:r>
              <a:rPr lang="en-US" b="1" dirty="0"/>
              <a:t>engaging, immersive, and fun</a:t>
            </a:r>
            <a:r>
              <a:rPr lang="en-US" dirty="0"/>
              <a:t> AR experiences that people actually want to interact with.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10" y="4085617"/>
            <a:ext cx="2864796" cy="286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Sachin</a:t>
            </a:r>
            <a:r>
              <a:rPr lang="en-US" dirty="0"/>
              <a:t> – Develops core AR technology.</a:t>
            </a:r>
          </a:p>
          <a:p>
            <a:r>
              <a:rPr lang="en-US" dirty="0" err="1"/>
              <a:t>Thamil</a:t>
            </a:r>
            <a:r>
              <a:rPr lang="en-US" dirty="0"/>
              <a:t> – Manages timeline, tools, and meetings.</a:t>
            </a:r>
          </a:p>
          <a:p>
            <a:r>
              <a:rPr lang="en-US" dirty="0" err="1"/>
              <a:t>Pengcheng</a:t>
            </a:r>
            <a:r>
              <a:rPr lang="en-US" dirty="0"/>
              <a:t> – Designs visuals, branding, and UI.</a:t>
            </a:r>
          </a:p>
          <a:p>
            <a:r>
              <a:rPr lang="en-US" dirty="0" err="1"/>
              <a:t>Phurten</a:t>
            </a:r>
            <a:r>
              <a:rPr lang="en-US" dirty="0"/>
              <a:t> – Leads marketing outreach and brand partnerships.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09" y="262543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582" y="764373"/>
            <a:ext cx="8285018" cy="1293028"/>
          </a:xfrm>
        </p:spPr>
        <p:txBody>
          <a:bodyPr/>
          <a:lstStyle/>
          <a:p>
            <a:r>
              <a:rPr lang="en-US" dirty="0"/>
              <a:t>Project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Slack – Daily check-ins, quick discussions</a:t>
            </a:r>
          </a:p>
          <a:p>
            <a:r>
              <a:rPr lang="en-US" dirty="0"/>
              <a:t>Jira – Sprint planning and task tracking</a:t>
            </a:r>
          </a:p>
          <a:p>
            <a:r>
              <a:rPr lang="en-US" dirty="0"/>
              <a:t>Google Meet – Weekly video meetings</a:t>
            </a:r>
          </a:p>
          <a:p>
            <a:r>
              <a:rPr lang="en-US" dirty="0"/>
              <a:t>Google Drive – Shared space for files and folders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6" y="3082637"/>
            <a:ext cx="39147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4373"/>
            <a:ext cx="7649095" cy="1293028"/>
          </a:xfrm>
        </p:spPr>
        <p:txBody>
          <a:bodyPr/>
          <a:lstStyle/>
          <a:p>
            <a:r>
              <a:rPr lang="en-US" dirty="0"/>
              <a:t>Opportunities &amp; 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51" y="1806633"/>
            <a:ext cx="7955280" cy="4069080"/>
          </a:xfrm>
        </p:spPr>
        <p:txBody>
          <a:bodyPr/>
          <a:lstStyle/>
          <a:p>
            <a:r>
              <a:rPr lang="en-US" dirty="0"/>
              <a:t>Diverse skill sets and backgrounds</a:t>
            </a:r>
          </a:p>
          <a:p>
            <a:r>
              <a:rPr lang="en-US" dirty="0"/>
              <a:t>Creative freedom in designing our process</a:t>
            </a:r>
          </a:p>
          <a:p>
            <a:r>
              <a:rPr lang="en-US" dirty="0"/>
              <a:t>Fast learning and team ownership</a:t>
            </a:r>
          </a:p>
          <a:p>
            <a:r>
              <a:rPr lang="en-US" dirty="0"/>
              <a:t>Exciting tech – AR is trending</a:t>
            </a:r>
          </a:p>
          <a:p>
            <a:r>
              <a:rPr lang="en-US" dirty="0"/>
              <a:t>Strong potential for high user engagement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091" y="3865418"/>
            <a:ext cx="4528102" cy="3442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85" y="3332018"/>
            <a:ext cx="2953010" cy="35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9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if Someone Disagrees?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We </a:t>
            </a:r>
            <a:r>
              <a:rPr dirty="0"/>
              <a:t>pause and let everyone voice their view</a:t>
            </a:r>
          </a:p>
          <a:p>
            <a:r>
              <a:rPr dirty="0" smtClean="0"/>
              <a:t>Focus </a:t>
            </a:r>
            <a:r>
              <a:rPr dirty="0"/>
              <a:t>on data and project goals, not personal opinion</a:t>
            </a:r>
          </a:p>
          <a:p>
            <a:r>
              <a:rPr dirty="0" smtClean="0"/>
              <a:t>Use </a:t>
            </a:r>
            <a:r>
              <a:rPr dirty="0"/>
              <a:t>Slack poll or Jira comment thread to decide if needed</a:t>
            </a:r>
          </a:p>
          <a:p>
            <a:r>
              <a:rPr dirty="0" smtClean="0"/>
              <a:t>Conflict </a:t>
            </a:r>
            <a:r>
              <a:rPr dirty="0"/>
              <a:t>= chance to improve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23" y="3191774"/>
            <a:ext cx="4179498" cy="4179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If We Can’t Access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We </a:t>
            </a:r>
            <a:r>
              <a:rPr dirty="0"/>
              <a:t>identify if it’s a blocker or can be worked around</a:t>
            </a:r>
          </a:p>
          <a:p>
            <a:r>
              <a:rPr dirty="0" smtClean="0"/>
              <a:t>Use </a:t>
            </a:r>
            <a:r>
              <a:rPr dirty="0"/>
              <a:t>demo data or mockups to continue</a:t>
            </a:r>
          </a:p>
          <a:p>
            <a:r>
              <a:rPr dirty="0" smtClean="0"/>
              <a:t>Note </a:t>
            </a:r>
            <a:r>
              <a:rPr dirty="0"/>
              <a:t>the issue in Jira and assign someone to chase it down</a:t>
            </a:r>
          </a:p>
          <a:p>
            <a:r>
              <a:rPr dirty="0" smtClean="0"/>
              <a:t>Communicate </a:t>
            </a:r>
            <a:r>
              <a:rPr dirty="0"/>
              <a:t>early to avoid delays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542" y="3425550"/>
            <a:ext cx="3585390" cy="3585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No Shared Manager? No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Peer-to-peer resolution first</a:t>
            </a:r>
          </a:p>
          <a:p>
            <a:pPr marL="0" indent="0">
              <a:buNone/>
            </a:pPr>
            <a:r>
              <a:rPr dirty="0"/>
              <a:t>• Use team meetings or Slack to talk it out</a:t>
            </a:r>
          </a:p>
          <a:p>
            <a:pPr marL="0" indent="0">
              <a:buNone/>
            </a:pPr>
            <a:r>
              <a:rPr dirty="0"/>
              <a:t>• If stuck, </a:t>
            </a:r>
            <a:r>
              <a:rPr lang="en-US" dirty="0" smtClean="0"/>
              <a:t>Project Manager </a:t>
            </a:r>
            <a:r>
              <a:rPr dirty="0" smtClean="0"/>
              <a:t> </a:t>
            </a:r>
            <a:r>
              <a:rPr dirty="0"/>
              <a:t>(PM) will initiate a calm, solution-focused 1-on-1 call</a:t>
            </a:r>
          </a:p>
          <a:p>
            <a:pPr marL="0" indent="0">
              <a:buNone/>
            </a:pPr>
            <a:r>
              <a:rPr dirty="0"/>
              <a:t>• Transparency = trust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60" y="3594623"/>
            <a:ext cx="3773764" cy="3121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Need to Talk to a Manager?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One </a:t>
            </a:r>
            <a:r>
              <a:rPr dirty="0"/>
              <a:t>person (usually </a:t>
            </a:r>
            <a:r>
              <a:rPr lang="en-US" dirty="0" smtClean="0"/>
              <a:t>Project Manager </a:t>
            </a:r>
            <a:r>
              <a:rPr dirty="0" smtClean="0"/>
              <a:t>) </a:t>
            </a:r>
            <a:r>
              <a:rPr dirty="0"/>
              <a:t>will handle communication</a:t>
            </a:r>
          </a:p>
          <a:p>
            <a:r>
              <a:rPr dirty="0" smtClean="0"/>
              <a:t>Approach</a:t>
            </a:r>
            <a:r>
              <a:rPr dirty="0"/>
              <a:t>: clear summary of the issue, options considered, and proposed solution</a:t>
            </a:r>
          </a:p>
          <a:p>
            <a:r>
              <a:rPr dirty="0" smtClean="0"/>
              <a:t>Focus </a:t>
            </a:r>
            <a:r>
              <a:rPr dirty="0"/>
              <a:t>on outcomes, not complaints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65" y="3304778"/>
            <a:ext cx="4113075" cy="411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178</TotalTime>
  <Words>513</Words>
  <Application>Microsoft Office PowerPoint</Application>
  <PresentationFormat>On-screen Show (4:3)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Vapor Trail</vt:lpstr>
      <vt:lpstr>ARvert: Cross-Functional Startup Collaboration</vt:lpstr>
      <vt:lpstr>Project Idea – ARvert</vt:lpstr>
      <vt:lpstr>Team Roles</vt:lpstr>
      <vt:lpstr>Project Management Tools</vt:lpstr>
      <vt:lpstr>Opportunities &amp; Strengths</vt:lpstr>
      <vt:lpstr>What if Someone Disagrees?</vt:lpstr>
      <vt:lpstr>What If We Can’t Access Data?</vt:lpstr>
      <vt:lpstr>No Shared Manager? No Problem</vt:lpstr>
      <vt:lpstr>Need to Talk to a Manager?</vt:lpstr>
      <vt:lpstr>3-Week Plan (Jira Breakdown)</vt:lpstr>
      <vt:lpstr>Team Meeting Plan</vt:lpstr>
      <vt:lpstr>Challenges We Expect</vt:lpstr>
      <vt:lpstr>Creative Collab, Clear Ideas</vt:lpstr>
      <vt:lpstr>Thanks from Team  AR-vert!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ARvert: Conflict Resolution &amp; Planning</dc:title>
  <dc:subject/>
  <dc:creator>Thamilchselvan Kethareswaran</dc:creator>
  <cp:keywords/>
  <dc:description>generated using python-pptx</dc:description>
  <cp:lastModifiedBy>thamilselvan199711@gmail.com</cp:lastModifiedBy>
  <cp:revision>16</cp:revision>
  <dcterms:created xsi:type="dcterms:W3CDTF">2013-01-27T09:14:16Z</dcterms:created>
  <dcterms:modified xsi:type="dcterms:W3CDTF">2025-06-18T06:59:54Z</dcterms:modified>
  <cp:category/>
</cp:coreProperties>
</file>